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2B522AD-8761-4504-9BB4-95B4896D012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C8F805B-F058-4191-A8D3-03FB0E8EC8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rkogruicicfrancuski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28600"/>
            <a:ext cx="7086600" cy="58674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/>
              <a:t/>
            </a:r>
            <a:br>
              <a:rPr lang="sr-Cyrl-RS" sz="3200" dirty="0"/>
            </a:br>
            <a:r>
              <a:rPr lang="sr-Cyrl-RS" sz="2700" dirty="0" smtClean="0"/>
              <a:t>Француски језик </a:t>
            </a:r>
            <a:br>
              <a:rPr lang="sr-Cyrl-RS" sz="2700" dirty="0" smtClean="0"/>
            </a:br>
            <a:r>
              <a:rPr lang="sr-Cyrl-RS" sz="2700" smtClean="0"/>
              <a:t/>
            </a:r>
            <a:br>
              <a:rPr lang="sr-Cyrl-RS" sz="2700" smtClean="0"/>
            </a:br>
            <a:r>
              <a:rPr lang="sr-Cyrl-RS" sz="2700" smtClean="0"/>
              <a:t>Први </a:t>
            </a:r>
            <a:r>
              <a:rPr lang="sr-Cyrl-RS" sz="2700" dirty="0" smtClean="0"/>
              <a:t>разред, општи смер гимназије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>L</a:t>
            </a:r>
            <a:r>
              <a:rPr lang="fr-FR" sz="2700" dirty="0" smtClean="0"/>
              <a:t>es articles</a:t>
            </a:r>
            <a:r>
              <a:rPr lang="sr-Cyrl-RS" sz="2700" dirty="0" smtClean="0"/>
              <a:t>-</a:t>
            </a:r>
            <a:r>
              <a:rPr lang="fr-FR" sz="2700" dirty="0" smtClean="0"/>
              <a:t>partitif, indéfini, défini</a:t>
            </a:r>
            <a:br>
              <a:rPr lang="fr-FR" sz="2700" dirty="0" smtClean="0"/>
            </a:br>
            <a:r>
              <a:rPr lang="sr-Cyrl-RS" sz="2700" dirty="0" smtClean="0"/>
              <a:t>Чланови-партитивни, неодређени и одређени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-</a:t>
            </a:r>
            <a:r>
              <a:rPr lang="sr-Cyrl-RS" sz="2700" dirty="0" smtClean="0"/>
              <a:t>обнављање</a:t>
            </a:r>
            <a:br>
              <a:rPr lang="sr-Cyrl-RS" sz="2700" dirty="0" smtClean="0"/>
            </a:br>
            <a:r>
              <a:rPr lang="sr-Cyrl-RS" sz="2700" dirty="0"/>
              <a:t/>
            </a:r>
            <a:br>
              <a:rPr lang="sr-Cyrl-RS" sz="2700" dirty="0"/>
            </a:br>
            <a:r>
              <a:rPr lang="sr-Cyrl-RS" sz="2700" dirty="0" smtClean="0"/>
              <a:t>Наставник: Марко Груичић, проф.</a:t>
            </a:r>
            <a:br>
              <a:rPr lang="sr-Cyrl-RS" sz="2700" dirty="0" smtClean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05800" cy="17526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6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Уводни део часа</a:t>
            </a:r>
            <a:br>
              <a:rPr lang="sr-Cyrl-RS" sz="3600" dirty="0" smtClean="0"/>
            </a:br>
            <a:r>
              <a:rPr lang="sr-Cyrl-RS" sz="3200" dirty="0" smtClean="0"/>
              <a:t>Анимацијске вежбе:</a:t>
            </a:r>
            <a:r>
              <a:rPr lang="sr-Cyrl-RS" sz="3600" dirty="0"/>
              <a:t/>
            </a:r>
            <a:br>
              <a:rPr lang="sr-Cyrl-RS" sz="3600" dirty="0"/>
            </a:br>
            <a:r>
              <a:rPr lang="sr-Cyrl-RS" sz="3600" dirty="0" smtClean="0"/>
              <a:t> </a:t>
            </a:r>
            <a:r>
              <a:rPr lang="sr-Cyrl-RS" sz="2000" dirty="0" smtClean="0"/>
              <a:t>-Предметни наставник,</a:t>
            </a:r>
            <a:r>
              <a:rPr lang="fr-FR" sz="2000" dirty="0" smtClean="0"/>
              <a:t> </a:t>
            </a:r>
            <a:r>
              <a:rPr lang="sr-Cyrl-RS" sz="2000" dirty="0" smtClean="0"/>
              <a:t>преко видео зум    апликације, поставља сваком ученику понаособ задатак да саопшти једну реченицу на француском језику у вези са храном и пићем.</a:t>
            </a:r>
            <a:br>
              <a:rPr lang="sr-Cyrl-R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564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sr-Cyrl-RS" dirty="0" smtClean="0"/>
              <a:t>   Главни део часа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2800" dirty="0" smtClean="0"/>
              <a:t>-Наставник прослеђује  ученицима на свој</a:t>
            </a:r>
            <a:r>
              <a:rPr lang="sr-Cyrl-RS" sz="2800" dirty="0"/>
              <a:t>у</a:t>
            </a:r>
            <a:r>
              <a:rPr lang="sr-Cyrl-RS" sz="2800" dirty="0" smtClean="0"/>
              <a:t> званичну сајт страну (</a:t>
            </a:r>
            <a:r>
              <a:rPr lang="en-US" sz="2800" u="sng" dirty="0" smtClean="0"/>
              <a:t>https.//markogruicicfrancuskijezik.weebly.com </a:t>
            </a:r>
            <a:r>
              <a:rPr lang="en-US" sz="2800" dirty="0" smtClean="0"/>
              <a:t>– </a:t>
            </a:r>
            <a:r>
              <a:rPr lang="en-US" sz="2800" dirty="0" err="1" smtClean="0"/>
              <a:t>nastava</a:t>
            </a:r>
            <a:r>
              <a:rPr lang="en-US" sz="2800" dirty="0" smtClean="0"/>
              <a:t>, </a:t>
            </a:r>
            <a:r>
              <a:rPr lang="en-US" sz="2800" dirty="0" err="1" smtClean="0"/>
              <a:t>testovi</a:t>
            </a:r>
            <a:r>
              <a:rPr lang="en-US" sz="2800" dirty="0" smtClean="0"/>
              <a:t>) </a:t>
            </a:r>
            <a:r>
              <a:rPr lang="sr-Cyrl-RS" sz="2800" dirty="0" smtClean="0"/>
              <a:t>тест, урађен у </a:t>
            </a:r>
            <a:r>
              <a:rPr lang="en-US" sz="2800" dirty="0" err="1" smtClean="0"/>
              <a:t>google</a:t>
            </a:r>
            <a:r>
              <a:rPr lang="en-US" sz="2800" dirty="0" smtClean="0"/>
              <a:t> </a:t>
            </a:r>
            <a:r>
              <a:rPr lang="sr-Cyrl-RS" sz="2800" dirty="0" smtClean="0"/>
              <a:t>упитнику, који треба да ураде </a:t>
            </a:r>
            <a:r>
              <a:rPr lang="sr-Cyrl-RS" sz="2800" smtClean="0"/>
              <a:t>за </a:t>
            </a:r>
            <a:r>
              <a:rPr lang="sr-Cyrl-RS" sz="2800" smtClean="0"/>
              <a:t>петнаест</a:t>
            </a:r>
            <a:r>
              <a:rPr lang="sr-Cyrl-RS" sz="2800" smtClean="0"/>
              <a:t> </a:t>
            </a:r>
            <a:r>
              <a:rPr lang="sr-Cyrl-RS" sz="2800" dirty="0" smtClean="0"/>
              <a:t>минута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11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5592762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-Након увида у њихове резултате и похваљивања оних ученика који су одлично овладали употребом чланова у француској реченици, наставник саопштава ученицима да је поставио сваком ученику понаособ задатак у </a:t>
            </a:r>
            <a:r>
              <a:rPr lang="en-US" sz="2400" dirty="0" err="1" smtClean="0"/>
              <a:t>google</a:t>
            </a:r>
            <a:r>
              <a:rPr lang="en-US" sz="2400" dirty="0" smtClean="0"/>
              <a:t> </a:t>
            </a:r>
            <a:r>
              <a:rPr lang="sr-Cyrl-RS" sz="2400" dirty="0" smtClean="0"/>
              <a:t>учионици, везан за употребу партитивног члана.  </a:t>
            </a:r>
            <a:br>
              <a:rPr lang="sr-Cyrl-RS" sz="2400" dirty="0" smtClean="0"/>
            </a:br>
            <a:r>
              <a:rPr lang="sr-Cyrl-RS" sz="2400" dirty="0" smtClean="0"/>
              <a:t>  </a:t>
            </a:r>
            <a:br>
              <a:rPr lang="sr-Cyrl-RS" sz="2400" dirty="0" smtClean="0"/>
            </a:br>
            <a:r>
              <a:rPr lang="sr-Cyrl-RS" sz="2400" dirty="0" smtClean="0"/>
              <a:t>Ученици треба да одраде задатак за десет минута и да свој одговор проследе наставнику.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980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5364162"/>
          </a:xfrm>
        </p:spPr>
        <p:txBody>
          <a:bodyPr>
            <a:normAutofit fontScale="90000"/>
          </a:bodyPr>
          <a:lstStyle/>
          <a:p>
            <a:r>
              <a:rPr lang="sr-Cyrl-RS" sz="3600" dirty="0" smtClean="0"/>
              <a:t>Завршни део часа</a:t>
            </a:r>
            <a:br>
              <a:rPr lang="sr-Cyrl-RS" sz="3600" dirty="0" smtClean="0"/>
            </a:br>
            <a:r>
              <a:rPr lang="sr-Cyrl-RS" dirty="0" smtClean="0"/>
              <a:t>-</a:t>
            </a:r>
            <a:r>
              <a:rPr lang="sr-Cyrl-RS" sz="2800" dirty="0" smtClean="0"/>
              <a:t>Наставник саопштава ученицима који су ученици били на часу најактивнији и који су најбоље урадили вежбања и, потом,  једне и друге мотивише дајући им најбољу оцену.</a:t>
            </a:r>
            <a:br>
              <a:rPr lang="sr-Cyrl-RS" sz="2800" dirty="0" smtClean="0"/>
            </a:br>
            <a:r>
              <a:rPr lang="sr-Cyrl-RS" sz="2800" dirty="0" smtClean="0"/>
              <a:t>-Наставник је, већ унапред одредио и групе ученика, водећи рачуна о хетерогеним знањима ученика, и  задао свакој групи да уради, у виду домаћег задатка, презентацију (</a:t>
            </a:r>
            <a:r>
              <a:rPr lang="en-US" sz="2800" dirty="0" smtClean="0"/>
              <a:t>Power Point) </a:t>
            </a:r>
            <a:r>
              <a:rPr lang="sr-Cyrl-RS" sz="2800" dirty="0" smtClean="0"/>
              <a:t>асоцијације на тему хране и пића за следећу недељу када буду имали наредни час.</a:t>
            </a:r>
            <a:br>
              <a:rPr lang="sr-Cyrl-R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424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754562"/>
          </a:xfrm>
        </p:spPr>
        <p:txBody>
          <a:bodyPr>
            <a:normAutofit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3600" dirty="0" smtClean="0"/>
              <a:t>Целокупан мој рад са ученицима можете да посетите на мојој званичној сајт страни:</a:t>
            </a:r>
            <a:br>
              <a:rPr lang="sr-Cyrl-RS" sz="3600" dirty="0" smtClean="0"/>
            </a:br>
            <a:r>
              <a:rPr lang="en-US" sz="2800" u="sng" dirty="0" smtClean="0">
                <a:solidFill>
                  <a:srgbClr val="FF0000"/>
                </a:solidFill>
                <a:hlinkClick r:id="rId2"/>
              </a:rPr>
              <a:t>https://markogruicicfrancuski</a:t>
            </a:r>
            <a:r>
              <a:rPr lang="en-US" sz="2800" u="sng" dirty="0" smtClean="0">
                <a:solidFill>
                  <a:srgbClr val="FF0000"/>
                </a:solidFill>
              </a:rPr>
              <a:t> jezik.weebly.com</a:t>
            </a:r>
            <a:endParaRPr lang="en-US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89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80</TotalTime>
  <Words>50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  Француски језик   Први разред, општи смер гимназије  Les articles-partitif, indéfini, défini Чланови-партитивни, неодређени и одређени -обнављање  Наставник: Марко Груичић, проф. </vt:lpstr>
      <vt:lpstr>Уводни део часа Анимацијске вежбе:  -Предметни наставник, преко видео зум    апликације, поставља сваком ученику понаособ задатак да саопшти једну реченицу на француском језику у вези са храном и пићем. </vt:lpstr>
      <vt:lpstr>   Главни део часа  -Наставник прослеђује  ученицима на своју званичну сајт страну (https.//markogruicicfrancuskijezik.weebly.com – nastava, testovi) тест, урађен у google упитнику, који треба да ураде за петнаест минута</vt:lpstr>
      <vt:lpstr>-Након увида у њихове резултате и похваљивања оних ученика који су одлично овладали употребом чланова у француској реченици, наставник саопштава ученицима да је поставио сваком ученику понаособ задатак у google учионици, везан за употребу партитивног члана.      Ученици треба да одраде задатак за десет минута и да свој одговор проследе наставнику.</vt:lpstr>
      <vt:lpstr>Завршни део часа -Наставник саопштава ученицима који су ученици били на часу најактивнији и који су најбоље урадили вежбања и, потом,  једне и друге мотивише дајући им најбољу оцену. -Наставник је, већ унапред одредио и групе ученика, водећи рачуна о хетерогеним знањима ученика, и  задао свакој групи да уради, у виду домаћег задатка, презентацију (Power Point) асоцијације на тему хране и пића за следећу недељу када буду имали наредни час. </vt:lpstr>
      <vt:lpstr> Целокупан мој рад са ученицима можете да посетите на мојој званичној сајт страни: https://markogruicicfrancuski jezik.weebly.com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articles-partitif, indéfini, défini Чланови-партитивни, неодређени и одређени -обнављање  Наставник: Марко Груичић, проф.</dc:title>
  <dc:creator>Marko</dc:creator>
  <cp:lastModifiedBy>Marko</cp:lastModifiedBy>
  <cp:revision>9</cp:revision>
  <dcterms:created xsi:type="dcterms:W3CDTF">2020-05-16T19:32:41Z</dcterms:created>
  <dcterms:modified xsi:type="dcterms:W3CDTF">2020-05-16T21:38:51Z</dcterms:modified>
</cp:coreProperties>
</file>